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34E2C-54D3-4C03-996B-97783767778A}" v="5" dt="2024-10-16T13:47:1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49" d="100"/>
          <a:sy n="49" d="100"/>
        </p:scale>
        <p:origin x="101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e6b6a4f6-1834-452e-b65d-c6dc8ece73a2" providerId="ADAL" clId="{85434E2C-54D3-4C03-996B-97783767778A}"/>
    <pc:docChg chg="modSld">
      <pc:chgData name="Sapporah Hamilton" userId="e6b6a4f6-1834-452e-b65d-c6dc8ece73a2" providerId="ADAL" clId="{85434E2C-54D3-4C03-996B-97783767778A}" dt="2024-10-16T13:47:16.854" v="4" actId="14826"/>
      <pc:docMkLst>
        <pc:docMk/>
      </pc:docMkLst>
      <pc:sldChg chg="modSp">
        <pc:chgData name="Sapporah Hamilton" userId="e6b6a4f6-1834-452e-b65d-c6dc8ece73a2" providerId="ADAL" clId="{85434E2C-54D3-4C03-996B-97783767778A}" dt="2024-10-16T13:46:31.799" v="0"/>
        <pc:sldMkLst>
          <pc:docMk/>
          <pc:sldMk cId="1421532038" sldId="260"/>
        </pc:sldMkLst>
        <pc:spChg chg="mod">
          <ac:chgData name="Sapporah Hamilton" userId="e6b6a4f6-1834-452e-b65d-c6dc8ece73a2" providerId="ADAL" clId="{85434E2C-54D3-4C03-996B-97783767778A}" dt="2024-10-16T13:46:31.799" v="0"/>
          <ac:spMkLst>
            <pc:docMk/>
            <pc:sldMk cId="1421532038" sldId="260"/>
            <ac:spMk id="2" creationId="{00000000-0000-0000-0000-000000000000}"/>
          </ac:spMkLst>
        </pc:spChg>
      </pc:sldChg>
      <pc:sldChg chg="modSp">
        <pc:chgData name="Sapporah Hamilton" userId="e6b6a4f6-1834-452e-b65d-c6dc8ece73a2" providerId="ADAL" clId="{85434E2C-54D3-4C03-996B-97783767778A}" dt="2024-10-16T13:46:48.540" v="1" actId="14826"/>
        <pc:sldMkLst>
          <pc:docMk/>
          <pc:sldMk cId="484582735" sldId="264"/>
        </pc:sldMkLst>
        <pc:spChg chg="mod">
          <ac:chgData name="Sapporah Hamilton" userId="e6b6a4f6-1834-452e-b65d-c6dc8ece73a2" providerId="ADAL" clId="{85434E2C-54D3-4C03-996B-97783767778A}" dt="2024-10-16T13:46:31.799" v="0"/>
          <ac:spMkLst>
            <pc:docMk/>
            <pc:sldMk cId="484582735" sldId="264"/>
            <ac:spMk id="4" creationId="{AB68128F-EB11-C94D-8D7A-533867C1CF80}"/>
          </ac:spMkLst>
        </pc:spChg>
        <pc:spChg chg="mod">
          <ac:chgData name="Sapporah Hamilton" userId="e6b6a4f6-1834-452e-b65d-c6dc8ece73a2" providerId="ADAL" clId="{85434E2C-54D3-4C03-996B-97783767778A}" dt="2024-10-16T13:46:31.799" v="0"/>
          <ac:spMkLst>
            <pc:docMk/>
            <pc:sldMk cId="484582735" sldId="264"/>
            <ac:spMk id="6" creationId="{01DD21C3-EB8C-49CC-9E87-AAB493A1EBB4}"/>
          </ac:spMkLst>
        </pc:spChg>
        <pc:picChg chg="mod">
          <ac:chgData name="Sapporah Hamilton" userId="e6b6a4f6-1834-452e-b65d-c6dc8ece73a2" providerId="ADAL" clId="{85434E2C-54D3-4C03-996B-97783767778A}" dt="2024-10-16T13:46:48.540" v="1" actId="14826"/>
          <ac:picMkLst>
            <pc:docMk/>
            <pc:sldMk cId="484582735" sldId="264"/>
            <ac:picMk id="3" creationId="{71CAAB2C-EFBA-9770-ACC1-9F7B214D4AF3}"/>
          </ac:picMkLst>
        </pc:picChg>
      </pc:sldChg>
      <pc:sldChg chg="modSp">
        <pc:chgData name="Sapporah Hamilton" userId="e6b6a4f6-1834-452e-b65d-c6dc8ece73a2" providerId="ADAL" clId="{85434E2C-54D3-4C03-996B-97783767778A}" dt="2024-10-16T13:47:16.854" v="4" actId="14826"/>
        <pc:sldMkLst>
          <pc:docMk/>
          <pc:sldMk cId="1873892365" sldId="265"/>
        </pc:sldMkLst>
        <pc:spChg chg="mod">
          <ac:chgData name="Sapporah Hamilton" userId="e6b6a4f6-1834-452e-b65d-c6dc8ece73a2" providerId="ADAL" clId="{85434E2C-54D3-4C03-996B-97783767778A}" dt="2024-10-16T13:46:31.799" v="0"/>
          <ac:spMkLst>
            <pc:docMk/>
            <pc:sldMk cId="1873892365" sldId="265"/>
            <ac:spMk id="7" creationId="{929E49F5-498C-41AB-A878-20AC257FABD7}"/>
          </ac:spMkLst>
        </pc:spChg>
        <pc:spChg chg="mod">
          <ac:chgData name="Sapporah Hamilton" userId="e6b6a4f6-1834-452e-b65d-c6dc8ece73a2" providerId="ADAL" clId="{85434E2C-54D3-4C03-996B-97783767778A}" dt="2024-10-16T13:46:31.799" v="0"/>
          <ac:spMkLst>
            <pc:docMk/>
            <pc:sldMk cId="1873892365" sldId="265"/>
            <ac:spMk id="8" creationId="{2373E852-18BF-4A1F-96EB-D44AC550BBCC}"/>
          </ac:spMkLst>
        </pc:spChg>
        <pc:picChg chg="mod">
          <ac:chgData name="Sapporah Hamilton" userId="e6b6a4f6-1834-452e-b65d-c6dc8ece73a2" providerId="ADAL" clId="{85434E2C-54D3-4C03-996B-97783767778A}" dt="2024-10-16T13:47:16.854" v="4" actId="14826"/>
          <ac:picMkLst>
            <pc:docMk/>
            <pc:sldMk cId="1873892365" sldId="265"/>
            <ac:picMk id="3" creationId="{44A5C11F-F61B-B8AA-8279-99FD93A0E926}"/>
          </ac:picMkLst>
        </pc:picChg>
      </pc:sldChg>
      <pc:sldChg chg="modSp">
        <pc:chgData name="Sapporah Hamilton" userId="e6b6a4f6-1834-452e-b65d-c6dc8ece73a2" providerId="ADAL" clId="{85434E2C-54D3-4C03-996B-97783767778A}" dt="2024-10-16T13:47:10.792" v="3" actId="14826"/>
        <pc:sldMkLst>
          <pc:docMk/>
          <pc:sldMk cId="2989317243" sldId="266"/>
        </pc:sldMkLst>
        <pc:spChg chg="mod">
          <ac:chgData name="Sapporah Hamilton" userId="e6b6a4f6-1834-452e-b65d-c6dc8ece73a2" providerId="ADAL" clId="{85434E2C-54D3-4C03-996B-97783767778A}" dt="2024-10-16T13:46:31.799" v="0"/>
          <ac:spMkLst>
            <pc:docMk/>
            <pc:sldMk cId="2989317243" sldId="266"/>
            <ac:spMk id="4" creationId="{AB68128F-EB11-C94D-8D7A-533867C1CF80}"/>
          </ac:spMkLst>
        </pc:spChg>
        <pc:spChg chg="mod">
          <ac:chgData name="Sapporah Hamilton" userId="e6b6a4f6-1834-452e-b65d-c6dc8ece73a2" providerId="ADAL" clId="{85434E2C-54D3-4C03-996B-97783767778A}" dt="2024-10-16T13:46:31.799" v="0"/>
          <ac:spMkLst>
            <pc:docMk/>
            <pc:sldMk cId="2989317243" sldId="266"/>
            <ac:spMk id="6" creationId="{01DD21C3-EB8C-49CC-9E87-AAB493A1EBB4}"/>
          </ac:spMkLst>
        </pc:spChg>
        <pc:picChg chg="mod">
          <ac:chgData name="Sapporah Hamilton" userId="e6b6a4f6-1834-452e-b65d-c6dc8ece73a2" providerId="ADAL" clId="{85434E2C-54D3-4C03-996B-97783767778A}" dt="2024-10-16T13:47:10.792" v="3" actId="14826"/>
          <ac:picMkLst>
            <pc:docMk/>
            <pc:sldMk cId="2989317243" sldId="266"/>
            <ac:picMk id="8" creationId="{25A9B3CF-E202-1802-0FE5-E533D640D2C1}"/>
          </ac:picMkLst>
        </pc:picChg>
      </pc:sldChg>
      <pc:sldChg chg="modSp">
        <pc:chgData name="Sapporah Hamilton" userId="e6b6a4f6-1834-452e-b65d-c6dc8ece73a2" providerId="ADAL" clId="{85434E2C-54D3-4C03-996B-97783767778A}" dt="2024-10-16T13:47:01.625" v="2" actId="14826"/>
        <pc:sldMkLst>
          <pc:docMk/>
          <pc:sldMk cId="4243829859" sldId="267"/>
        </pc:sldMkLst>
        <pc:spChg chg="mod">
          <ac:chgData name="Sapporah Hamilton" userId="e6b6a4f6-1834-452e-b65d-c6dc8ece73a2" providerId="ADAL" clId="{85434E2C-54D3-4C03-996B-97783767778A}" dt="2024-10-16T13:46:31.799" v="0"/>
          <ac:spMkLst>
            <pc:docMk/>
            <pc:sldMk cId="4243829859" sldId="267"/>
            <ac:spMk id="7" creationId="{929E49F5-498C-41AB-A878-20AC257FABD7}"/>
          </ac:spMkLst>
        </pc:spChg>
        <pc:spChg chg="mod">
          <ac:chgData name="Sapporah Hamilton" userId="e6b6a4f6-1834-452e-b65d-c6dc8ece73a2" providerId="ADAL" clId="{85434E2C-54D3-4C03-996B-97783767778A}" dt="2024-10-16T13:46:31.799" v="0"/>
          <ac:spMkLst>
            <pc:docMk/>
            <pc:sldMk cId="4243829859" sldId="267"/>
            <ac:spMk id="8" creationId="{2373E852-18BF-4A1F-96EB-D44AC550BBCC}"/>
          </ac:spMkLst>
        </pc:spChg>
        <pc:picChg chg="mod">
          <ac:chgData name="Sapporah Hamilton" userId="e6b6a4f6-1834-452e-b65d-c6dc8ece73a2" providerId="ADAL" clId="{85434E2C-54D3-4C03-996B-97783767778A}" dt="2024-10-16T13:47:01.625" v="2" actId="14826"/>
          <ac:picMkLst>
            <pc:docMk/>
            <pc:sldMk cId="4243829859" sldId="267"/>
            <ac:picMk id="4" creationId="{C057EAC1-62D1-C7DA-DAE2-F89636A0C688}"/>
          </ac:picMkLst>
        </pc:picChg>
      </pc:sldChg>
    </pc:docChg>
  </pc:docChgLst>
  <pc:docChgLst>
    <pc:chgData name="Sapporah Hamilton" userId="S::shamilton@costar.com::e6b6a4f6-1834-452e-b65d-c6dc8ece73a2" providerId="AD" clId="Web-{ABFE70DB-22DE-AC19-8496-91B9849DE506}"/>
    <pc:docChg chg="modSld">
      <pc:chgData name="Sapporah Hamilton" userId="S::shamilton@costar.com::e6b6a4f6-1834-452e-b65d-c6dc8ece73a2" providerId="AD" clId="Web-{ABFE70DB-22DE-AC19-8496-91B9849DE506}" dt="2024-07-16T18:50:58.336" v="24" actId="1076"/>
      <pc:docMkLst>
        <pc:docMk/>
      </pc:docMkLst>
      <pc:sldChg chg="modSp">
        <pc:chgData name="Sapporah Hamilton" userId="S::shamilton@costar.com::e6b6a4f6-1834-452e-b65d-c6dc8ece73a2" providerId="AD" clId="Web-{ABFE70DB-22DE-AC19-8496-91B9849DE506}" dt="2024-07-16T18:47:45.365" v="0"/>
        <pc:sldMkLst>
          <pc:docMk/>
          <pc:sldMk cId="1421532038" sldId="260"/>
        </pc:sldMkLst>
        <pc:spChg chg="mod">
          <ac:chgData name="Sapporah Hamilton" userId="S::shamilton@costar.com::e6b6a4f6-1834-452e-b65d-c6dc8ece73a2" providerId="AD" clId="Web-{ABFE70DB-22DE-AC19-8496-91B9849DE506}" dt="2024-07-16T18:47:45.365" v="0"/>
          <ac:spMkLst>
            <pc:docMk/>
            <pc:sldMk cId="1421532038" sldId="260"/>
            <ac:spMk id="2" creationId="{00000000-0000-0000-0000-000000000000}"/>
          </ac:spMkLst>
        </pc:spChg>
      </pc:sldChg>
      <pc:sldChg chg="addSp delSp modSp">
        <pc:chgData name="Sapporah Hamilton" userId="S::shamilton@costar.com::e6b6a4f6-1834-452e-b65d-c6dc8ece73a2" providerId="AD" clId="Web-{ABFE70DB-22DE-AC19-8496-91B9849DE506}" dt="2024-07-16T18:50:33.679" v="20" actId="1076"/>
        <pc:sldMkLst>
          <pc:docMk/>
          <pc:sldMk cId="484582735" sldId="264"/>
        </pc:sldMkLst>
        <pc:spChg chg="add del mod ord">
          <ac:chgData name="Sapporah Hamilton" userId="S::shamilton@costar.com::e6b6a4f6-1834-452e-b65d-c6dc8ece73a2" providerId="AD" clId="Web-{ABFE70DB-22DE-AC19-8496-91B9849DE506}" dt="2024-07-16T18:50:09.070" v="16"/>
          <ac:spMkLst>
            <pc:docMk/>
            <pc:sldMk cId="484582735" sldId="264"/>
            <ac:spMk id="2" creationId="{68FD7BDD-4B9F-F299-9376-55A086AC1069}"/>
          </ac:spMkLst>
        </pc:spChg>
        <pc:spChg chg="mod">
          <ac:chgData name="Sapporah Hamilton" userId="S::shamilton@costar.com::e6b6a4f6-1834-452e-b65d-c6dc8ece73a2" providerId="AD" clId="Web-{ABFE70DB-22DE-AC19-8496-91B9849DE506}" dt="2024-07-16T18:50:33.617" v="19" actId="1076"/>
          <ac:spMkLst>
            <pc:docMk/>
            <pc:sldMk cId="484582735" sldId="264"/>
            <ac:spMk id="4" creationId="{AB68128F-EB11-C94D-8D7A-533867C1CF80}"/>
          </ac:spMkLst>
        </pc:spChg>
        <pc:spChg chg="mod">
          <ac:chgData name="Sapporah Hamilton" userId="S::shamilton@costar.com::e6b6a4f6-1834-452e-b65d-c6dc8ece73a2" providerId="AD" clId="Web-{ABFE70DB-22DE-AC19-8496-91B9849DE506}" dt="2024-07-16T18:50:33.679" v="20" actId="1076"/>
          <ac:spMkLst>
            <pc:docMk/>
            <pc:sldMk cId="484582735" sldId="264"/>
            <ac:spMk id="6" creationId="{01DD21C3-EB8C-49CC-9E87-AAB493A1EBB4}"/>
          </ac:spMkLst>
        </pc:spChg>
        <pc:picChg chg="mod">
          <ac:chgData name="Sapporah Hamilton" userId="S::shamilton@costar.com::e6b6a4f6-1834-452e-b65d-c6dc8ece73a2" providerId="AD" clId="Web-{ABFE70DB-22DE-AC19-8496-91B9849DE506}" dt="2024-07-16T18:48:13.381" v="1"/>
          <ac:picMkLst>
            <pc:docMk/>
            <pc:sldMk cId="484582735" sldId="264"/>
            <ac:picMk id="3" creationId="{71CAAB2C-EFBA-9770-ACC1-9F7B214D4AF3}"/>
          </ac:picMkLst>
        </pc:picChg>
        <pc:picChg chg="mod">
          <ac:chgData name="Sapporah Hamilton" userId="S::shamilton@costar.com::e6b6a4f6-1834-452e-b65d-c6dc8ece73a2" providerId="AD" clId="Web-{ABFE70DB-22DE-AC19-8496-91B9849DE506}" dt="2024-07-16T18:50:18.882" v="18" actId="14100"/>
          <ac:picMkLst>
            <pc:docMk/>
            <pc:sldMk cId="484582735" sldId="264"/>
            <ac:picMk id="7" creationId="{A98E227A-5830-4502-AE34-2822E7D6067B}"/>
          </ac:picMkLst>
        </pc:picChg>
      </pc:sldChg>
      <pc:sldChg chg="modSp">
        <pc:chgData name="Sapporah Hamilton" userId="S::shamilton@costar.com::e6b6a4f6-1834-452e-b65d-c6dc8ece73a2" providerId="AD" clId="Web-{ABFE70DB-22DE-AC19-8496-91B9849DE506}" dt="2024-07-16T18:48:44.678" v="4"/>
        <pc:sldMkLst>
          <pc:docMk/>
          <pc:sldMk cId="1873892365" sldId="265"/>
        </pc:sldMkLst>
        <pc:spChg chg="mod">
          <ac:chgData name="Sapporah Hamilton" userId="S::shamilton@costar.com::e6b6a4f6-1834-452e-b65d-c6dc8ece73a2" providerId="AD" clId="Web-{ABFE70DB-22DE-AC19-8496-91B9849DE506}" dt="2024-07-16T18:47:45.365" v="0"/>
          <ac:spMkLst>
            <pc:docMk/>
            <pc:sldMk cId="1873892365" sldId="265"/>
            <ac:spMk id="7" creationId="{929E49F5-498C-41AB-A878-20AC257FABD7}"/>
          </ac:spMkLst>
        </pc:spChg>
        <pc:spChg chg="mod">
          <ac:chgData name="Sapporah Hamilton" userId="S::shamilton@costar.com::e6b6a4f6-1834-452e-b65d-c6dc8ece73a2" providerId="AD" clId="Web-{ABFE70DB-22DE-AC19-8496-91B9849DE506}" dt="2024-07-16T18:47:45.365" v="0"/>
          <ac:spMkLst>
            <pc:docMk/>
            <pc:sldMk cId="1873892365" sldId="265"/>
            <ac:spMk id="8" creationId="{2373E852-18BF-4A1F-96EB-D44AC550BBCC}"/>
          </ac:spMkLst>
        </pc:spChg>
        <pc:picChg chg="mod">
          <ac:chgData name="Sapporah Hamilton" userId="S::shamilton@costar.com::e6b6a4f6-1834-452e-b65d-c6dc8ece73a2" providerId="AD" clId="Web-{ABFE70DB-22DE-AC19-8496-91B9849DE506}" dt="2024-07-16T18:48:44.678" v="4"/>
          <ac:picMkLst>
            <pc:docMk/>
            <pc:sldMk cId="1873892365" sldId="265"/>
            <ac:picMk id="3" creationId="{44A5C11F-F61B-B8AA-8279-99FD93A0E926}"/>
          </ac:picMkLst>
        </pc:picChg>
      </pc:sldChg>
      <pc:sldChg chg="modSp">
        <pc:chgData name="Sapporah Hamilton" userId="S::shamilton@costar.com::e6b6a4f6-1834-452e-b65d-c6dc8ece73a2" providerId="AD" clId="Web-{ABFE70DB-22DE-AC19-8496-91B9849DE506}" dt="2024-07-16T18:50:58.336" v="24" actId="1076"/>
        <pc:sldMkLst>
          <pc:docMk/>
          <pc:sldMk cId="2989317243" sldId="266"/>
        </pc:sldMkLst>
        <pc:spChg chg="mod">
          <ac:chgData name="Sapporah Hamilton" userId="S::shamilton@costar.com::e6b6a4f6-1834-452e-b65d-c6dc8ece73a2" providerId="AD" clId="Web-{ABFE70DB-22DE-AC19-8496-91B9849DE506}" dt="2024-07-16T18:50:58.336" v="24" actId="1076"/>
          <ac:spMkLst>
            <pc:docMk/>
            <pc:sldMk cId="2989317243" sldId="266"/>
            <ac:spMk id="4" creationId="{AB68128F-EB11-C94D-8D7A-533867C1CF80}"/>
          </ac:spMkLst>
        </pc:spChg>
        <pc:spChg chg="mod">
          <ac:chgData name="Sapporah Hamilton" userId="S::shamilton@costar.com::e6b6a4f6-1834-452e-b65d-c6dc8ece73a2" providerId="AD" clId="Web-{ABFE70DB-22DE-AC19-8496-91B9849DE506}" dt="2024-07-16T18:50:46.835" v="22" actId="1076"/>
          <ac:spMkLst>
            <pc:docMk/>
            <pc:sldMk cId="2989317243" sldId="266"/>
            <ac:spMk id="6" creationId="{01DD21C3-EB8C-49CC-9E87-AAB493A1EBB4}"/>
          </ac:spMkLst>
        </pc:spChg>
        <pc:picChg chg="mod">
          <ac:chgData name="Sapporah Hamilton" userId="S::shamilton@costar.com::e6b6a4f6-1834-452e-b65d-c6dc8ece73a2" providerId="AD" clId="Web-{ABFE70DB-22DE-AC19-8496-91B9849DE506}" dt="2024-07-16T18:48:34.897" v="3"/>
          <ac:picMkLst>
            <pc:docMk/>
            <pc:sldMk cId="2989317243" sldId="266"/>
            <ac:picMk id="8" creationId="{25A9B3CF-E202-1802-0FE5-E533D640D2C1}"/>
          </ac:picMkLst>
        </pc:picChg>
      </pc:sldChg>
      <pc:sldChg chg="modSp">
        <pc:chgData name="Sapporah Hamilton" userId="S::shamilton@costar.com::e6b6a4f6-1834-452e-b65d-c6dc8ece73a2" providerId="AD" clId="Web-{ABFE70DB-22DE-AC19-8496-91B9849DE506}" dt="2024-07-16T18:48:22.694" v="2"/>
        <pc:sldMkLst>
          <pc:docMk/>
          <pc:sldMk cId="4243829859" sldId="267"/>
        </pc:sldMkLst>
        <pc:spChg chg="mod">
          <ac:chgData name="Sapporah Hamilton" userId="S::shamilton@costar.com::e6b6a4f6-1834-452e-b65d-c6dc8ece73a2" providerId="AD" clId="Web-{ABFE70DB-22DE-AC19-8496-91B9849DE506}" dt="2024-07-16T18:47:45.365" v="0"/>
          <ac:spMkLst>
            <pc:docMk/>
            <pc:sldMk cId="4243829859" sldId="267"/>
            <ac:spMk id="7" creationId="{929E49F5-498C-41AB-A878-20AC257FABD7}"/>
          </ac:spMkLst>
        </pc:spChg>
        <pc:spChg chg="mod">
          <ac:chgData name="Sapporah Hamilton" userId="S::shamilton@costar.com::e6b6a4f6-1834-452e-b65d-c6dc8ece73a2" providerId="AD" clId="Web-{ABFE70DB-22DE-AC19-8496-91B9849DE506}" dt="2024-07-16T18:47:45.365" v="0"/>
          <ac:spMkLst>
            <pc:docMk/>
            <pc:sldMk cId="4243829859" sldId="267"/>
            <ac:spMk id="8" creationId="{2373E852-18BF-4A1F-96EB-D44AC550BBCC}"/>
          </ac:spMkLst>
        </pc:spChg>
        <pc:picChg chg="mod">
          <ac:chgData name="Sapporah Hamilton" userId="S::shamilton@costar.com::e6b6a4f6-1834-452e-b65d-c6dc8ece73a2" providerId="AD" clId="Web-{ABFE70DB-22DE-AC19-8496-91B9849DE506}" dt="2024-07-16T18:48:22.694" v="2"/>
          <ac:picMkLst>
            <pc:docMk/>
            <pc:sldMk cId="4243829859" sldId="267"/>
            <ac:picMk id="4" creationId="{C057EAC1-62D1-C7DA-DAE2-F89636A0C688}"/>
          </ac:picMkLst>
        </pc:picChg>
      </pc:sldChg>
    </pc:docChg>
  </pc:docChgLst>
  <pc:docChgLst>
    <pc:chgData name="Sapporah Hamilton" userId="S::shamilton@costar.com::e6b6a4f6-1834-452e-b65d-c6dc8ece73a2" providerId="AD" clId="Web-{CD9AB560-C088-E59E-46A1-C7CAD42BB4B5}"/>
    <pc:docChg chg="modSld">
      <pc:chgData name="Sapporah Hamilton" userId="S::shamilton@costar.com::e6b6a4f6-1834-452e-b65d-c6dc8ece73a2" providerId="AD" clId="Web-{CD9AB560-C088-E59E-46A1-C7CAD42BB4B5}" dt="2024-04-18T16:27:46.439" v="12"/>
      <pc:docMkLst>
        <pc:docMk/>
      </pc:docMkLst>
      <pc:sldChg chg="modSp">
        <pc:chgData name="Sapporah Hamilton" userId="S::shamilton@costar.com::e6b6a4f6-1834-452e-b65d-c6dc8ece73a2" providerId="AD" clId="Web-{CD9AB560-C088-E59E-46A1-C7CAD42BB4B5}" dt="2024-04-18T15:04:23" v="1"/>
        <pc:sldMkLst>
          <pc:docMk/>
          <pc:sldMk cId="1421532038" sldId="260"/>
        </pc:sldMkLst>
        <pc:spChg chg="mod">
          <ac:chgData name="Sapporah Hamilton" userId="S::shamilton@costar.com::e6b6a4f6-1834-452e-b65d-c6dc8ece73a2" providerId="AD" clId="Web-{CD9AB560-C088-E59E-46A1-C7CAD42BB4B5}" dt="2024-04-18T15:04:23" v="1"/>
          <ac:spMkLst>
            <pc:docMk/>
            <pc:sldMk cId="1421532038" sldId="260"/>
            <ac:spMk id="2" creationId="{00000000-0000-0000-0000-000000000000}"/>
          </ac:spMkLst>
        </pc:spChg>
      </pc:sldChg>
      <pc:sldChg chg="addSp delSp modSp">
        <pc:chgData name="Sapporah Hamilton" userId="S::shamilton@costar.com::e6b6a4f6-1834-452e-b65d-c6dc8ece73a2" providerId="AD" clId="Web-{CD9AB560-C088-E59E-46A1-C7CAD42BB4B5}" dt="2024-04-18T16:27:46.439" v="12"/>
        <pc:sldMkLst>
          <pc:docMk/>
          <pc:sldMk cId="484582735" sldId="264"/>
        </pc:sldMkLst>
        <pc:spChg chg="mod">
          <ac:chgData name="Sapporah Hamilton" userId="S::shamilton@costar.com::e6b6a4f6-1834-452e-b65d-c6dc8ece73a2" providerId="AD" clId="Web-{CD9AB560-C088-E59E-46A1-C7CAD42BB4B5}" dt="2024-04-18T15:04:23" v="1"/>
          <ac:spMkLst>
            <pc:docMk/>
            <pc:sldMk cId="484582735" sldId="264"/>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484582735" sldId="264"/>
            <ac:spMk id="6" creationId="{01DD21C3-EB8C-49CC-9E87-AAB493A1EBB4}"/>
          </ac:spMkLst>
        </pc:spChg>
        <pc:picChg chg="add">
          <ac:chgData name="Sapporah Hamilton" userId="S::shamilton@costar.com::e6b6a4f6-1834-452e-b65d-c6dc8ece73a2" providerId="AD" clId="Web-{CD9AB560-C088-E59E-46A1-C7CAD42BB4B5}" dt="2024-04-18T16:27:46.439" v="12"/>
          <ac:picMkLst>
            <pc:docMk/>
            <pc:sldMk cId="484582735" sldId="264"/>
            <ac:picMk id="3" creationId="{71CAAB2C-EFBA-9770-ACC1-9F7B214D4AF3}"/>
          </ac:picMkLst>
        </pc:picChg>
        <pc:picChg chg="del">
          <ac:chgData name="Sapporah Hamilton" userId="S::shamilton@costar.com::e6b6a4f6-1834-452e-b65d-c6dc8ece73a2" providerId="AD" clId="Web-{CD9AB560-C088-E59E-46A1-C7CAD42BB4B5}" dt="2024-04-18T16:27:45.689" v="11"/>
          <ac:picMkLst>
            <pc:docMk/>
            <pc:sldMk cId="484582735" sldId="264"/>
            <ac:picMk id="11" creationId="{4549363F-C132-4C78-9EF7-E73AAC2D25B6}"/>
          </ac:picMkLst>
        </pc:picChg>
      </pc:sldChg>
      <pc:sldChg chg="addSp delSp modSp">
        <pc:chgData name="Sapporah Hamilton" userId="S::shamilton@costar.com::e6b6a4f6-1834-452e-b65d-c6dc8ece73a2" providerId="AD" clId="Web-{CD9AB560-C088-E59E-46A1-C7CAD42BB4B5}" dt="2024-04-18T16:27:33.610" v="6" actId="1076"/>
        <pc:sldMkLst>
          <pc:docMk/>
          <pc:sldMk cId="1873892365" sldId="265"/>
        </pc:sldMkLst>
        <pc:spChg chg="mod">
          <ac:chgData name="Sapporah Hamilton" userId="S::shamilton@costar.com::e6b6a4f6-1834-452e-b65d-c6dc8ece73a2" providerId="AD" clId="Web-{CD9AB560-C088-E59E-46A1-C7CAD42BB4B5}" dt="2024-04-18T15:04:23" v="1"/>
          <ac:spMkLst>
            <pc:docMk/>
            <pc:sldMk cId="1873892365" sldId="265"/>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1873892365" sldId="265"/>
            <ac:spMk id="8" creationId="{2373E852-18BF-4A1F-96EB-D44AC550BBCC}"/>
          </ac:spMkLst>
        </pc:spChg>
        <pc:picChg chg="del">
          <ac:chgData name="Sapporah Hamilton" userId="S::shamilton@costar.com::e6b6a4f6-1834-452e-b65d-c6dc8ece73a2" providerId="AD" clId="Web-{CD9AB560-C088-E59E-46A1-C7CAD42BB4B5}" dt="2024-04-18T16:27:24.172" v="3"/>
          <ac:picMkLst>
            <pc:docMk/>
            <pc:sldMk cId="1873892365" sldId="265"/>
            <ac:picMk id="2" creationId="{8318B690-D841-70C3-E37E-52DADABE4F16}"/>
          </ac:picMkLst>
        </pc:picChg>
        <pc:picChg chg="add mod">
          <ac:chgData name="Sapporah Hamilton" userId="S::shamilton@costar.com::e6b6a4f6-1834-452e-b65d-c6dc8ece73a2" providerId="AD" clId="Web-{CD9AB560-C088-E59E-46A1-C7CAD42BB4B5}" dt="2024-04-18T16:27:33.610" v="6" actId="1076"/>
          <ac:picMkLst>
            <pc:docMk/>
            <pc:sldMk cId="1873892365" sldId="265"/>
            <ac:picMk id="3" creationId="{44A5C11F-F61B-B8AA-8279-99FD93A0E926}"/>
          </ac:picMkLst>
        </pc:picChg>
      </pc:sldChg>
      <pc:sldChg chg="addSp delSp modSp">
        <pc:chgData name="Sapporah Hamilton" userId="S::shamilton@costar.com::e6b6a4f6-1834-452e-b65d-c6dc8ece73a2" providerId="AD" clId="Web-{CD9AB560-C088-E59E-46A1-C7CAD42BB4B5}" dt="2024-04-18T16:27:38.688" v="8"/>
        <pc:sldMkLst>
          <pc:docMk/>
          <pc:sldMk cId="2989317243" sldId="266"/>
        </pc:sldMkLst>
        <pc:spChg chg="mod">
          <ac:chgData name="Sapporah Hamilton" userId="S::shamilton@costar.com::e6b6a4f6-1834-452e-b65d-c6dc8ece73a2" providerId="AD" clId="Web-{CD9AB560-C088-E59E-46A1-C7CAD42BB4B5}" dt="2024-04-18T15:04:23" v="1"/>
          <ac:spMkLst>
            <pc:docMk/>
            <pc:sldMk cId="2989317243" sldId="266"/>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2989317243" sldId="266"/>
            <ac:spMk id="6" creationId="{01DD21C3-EB8C-49CC-9E87-AAB493A1EBB4}"/>
          </ac:spMkLst>
        </pc:spChg>
        <pc:picChg chg="del">
          <ac:chgData name="Sapporah Hamilton" userId="S::shamilton@costar.com::e6b6a4f6-1834-452e-b65d-c6dc8ece73a2" providerId="AD" clId="Web-{CD9AB560-C088-E59E-46A1-C7CAD42BB4B5}" dt="2024-04-18T16:27:37.657" v="7"/>
          <ac:picMkLst>
            <pc:docMk/>
            <pc:sldMk cId="2989317243" sldId="266"/>
            <ac:picMk id="2" creationId="{8D94E11F-9F3E-A4CA-12F6-3FBB26110D8E}"/>
          </ac:picMkLst>
        </pc:picChg>
        <pc:picChg chg="add">
          <ac:chgData name="Sapporah Hamilton" userId="S::shamilton@costar.com::e6b6a4f6-1834-452e-b65d-c6dc8ece73a2" providerId="AD" clId="Web-{CD9AB560-C088-E59E-46A1-C7CAD42BB4B5}" dt="2024-04-18T16:27:38.688" v="8"/>
          <ac:picMkLst>
            <pc:docMk/>
            <pc:sldMk cId="2989317243" sldId="266"/>
            <ac:picMk id="8" creationId="{25A9B3CF-E202-1802-0FE5-E533D640D2C1}"/>
          </ac:picMkLst>
        </pc:picChg>
      </pc:sldChg>
      <pc:sldChg chg="addSp delSp modSp">
        <pc:chgData name="Sapporah Hamilton" userId="S::shamilton@costar.com::e6b6a4f6-1834-452e-b65d-c6dc8ece73a2" providerId="AD" clId="Web-{CD9AB560-C088-E59E-46A1-C7CAD42BB4B5}" dt="2024-04-18T16:27:42.360" v="10"/>
        <pc:sldMkLst>
          <pc:docMk/>
          <pc:sldMk cId="4243829859" sldId="267"/>
        </pc:sldMkLst>
        <pc:spChg chg="mod">
          <ac:chgData name="Sapporah Hamilton" userId="S::shamilton@costar.com::e6b6a4f6-1834-452e-b65d-c6dc8ece73a2" providerId="AD" clId="Web-{CD9AB560-C088-E59E-46A1-C7CAD42BB4B5}" dt="2024-04-18T15:04:23" v="1"/>
          <ac:spMkLst>
            <pc:docMk/>
            <pc:sldMk cId="4243829859" sldId="267"/>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4243829859" sldId="267"/>
            <ac:spMk id="8" creationId="{2373E852-18BF-4A1F-96EB-D44AC550BBCC}"/>
          </ac:spMkLst>
        </pc:spChg>
        <pc:picChg chg="del">
          <ac:chgData name="Sapporah Hamilton" userId="S::shamilton@costar.com::e6b6a4f6-1834-452e-b65d-c6dc8ece73a2" providerId="AD" clId="Web-{CD9AB560-C088-E59E-46A1-C7CAD42BB4B5}" dt="2024-04-18T16:27:41.392" v="9"/>
          <ac:picMkLst>
            <pc:docMk/>
            <pc:sldMk cId="4243829859" sldId="267"/>
            <ac:picMk id="2" creationId="{59AC9B9A-48AB-BB26-9DB6-259D1A717DEA}"/>
          </ac:picMkLst>
        </pc:picChg>
        <pc:picChg chg="add">
          <ac:chgData name="Sapporah Hamilton" userId="S::shamilton@costar.com::e6b6a4f6-1834-452e-b65d-c6dc8ece73a2" providerId="AD" clId="Web-{CD9AB560-C088-E59E-46A1-C7CAD42BB4B5}" dt="2024-04-18T16:27:42.360" v="10"/>
          <ac:picMkLst>
            <pc:docMk/>
            <pc:sldMk cId="4243829859" sldId="267"/>
            <ac:picMk id="4" creationId="{C057EAC1-62D1-C7DA-DAE2-F89636A0C6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10/16/2024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Q3 2024</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2024 #CoStarPowerBroker Quarterly Deals winner for closing a top #CRE transaction in Q3!</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Q3!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Q3!</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2024 #CoStarPowerBroker Quarterly Deals winner </a:t>
            </a:r>
            <a:r>
              <a:rPr lang="en-US" sz="1100" dirty="0">
                <a:latin typeface="CoStar Brown" panose="02010804010101010102"/>
              </a:rPr>
              <a:t>for closing a top #CRE transaction in Q3!</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Q3!</a:t>
            </a:r>
          </a:p>
        </p:txBody>
      </p:sp>
      <p:pic>
        <p:nvPicPr>
          <p:cNvPr id="3" name="Picture 2">
            <a:extLst>
              <a:ext uri="{FF2B5EF4-FFF2-40B4-BE49-F238E27FC236}">
                <a16:creationId xmlns:a16="http://schemas.microsoft.com/office/drawing/2014/main" id="{71CAAB2C-EFBA-9770-ACC1-9F7B214D4AF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83874" y="1936657"/>
            <a:ext cx="2407920" cy="2407920"/>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2024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2024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4" name="Picture 3">
            <a:extLst>
              <a:ext uri="{FF2B5EF4-FFF2-40B4-BE49-F238E27FC236}">
                <a16:creationId xmlns:a16="http://schemas.microsoft.com/office/drawing/2014/main" id="{C057EAC1-62D1-C7DA-DAE2-F89636A0C6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83874" y="1936657"/>
            <a:ext cx="2407920" cy="2407920"/>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2024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Q3!</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2024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Q3!</a:t>
            </a:r>
          </a:p>
        </p:txBody>
      </p:sp>
      <p:pic>
        <p:nvPicPr>
          <p:cNvPr id="8" name="Picture 7">
            <a:extLst>
              <a:ext uri="{FF2B5EF4-FFF2-40B4-BE49-F238E27FC236}">
                <a16:creationId xmlns:a16="http://schemas.microsoft.com/office/drawing/2014/main" id="{25A9B3CF-E202-1802-0FE5-E533D640D2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83874" y="1936657"/>
            <a:ext cx="2407920" cy="2407920"/>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a:extLst>
              <a:ext uri="{FF2B5EF4-FFF2-40B4-BE49-F238E27FC236}">
                <a16:creationId xmlns:a16="http://schemas.microsoft.com/office/drawing/2014/main" id="{44A5C11F-F61B-B8AA-8279-99FD93A0E9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83874" y="1936657"/>
            <a:ext cx="2407920" cy="2407920"/>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7" ma:contentTypeDescription="Create a new document." ma:contentTypeScope="" ma:versionID="6c644492cf21b1b70a8c92292bc9ee4a">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a2aa3bd3f8484aa4140d5feb5d3ab18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2.xml><?xml version="1.0" encoding="utf-8"?>
<ds:datastoreItem xmlns:ds="http://schemas.openxmlformats.org/officeDocument/2006/customXml" ds:itemID="{828D07FD-D93E-4971-B8C4-14929832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5694</TotalTime>
  <Words>913</Words>
  <Application>Microsoft Office PowerPoint</Application>
  <PresentationFormat>Widescreen</PresentationFormat>
  <Paragraphs>96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CoStar Brown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134</cp:revision>
  <dcterms:created xsi:type="dcterms:W3CDTF">2020-02-10T19:26:09Z</dcterms:created>
  <dcterms:modified xsi:type="dcterms:W3CDTF">2024-10-16T13:47:20Z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